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68898" autoAdjust="0"/>
  </p:normalViewPr>
  <p:slideViewPr>
    <p:cSldViewPr>
      <p:cViewPr varScale="1">
        <p:scale>
          <a:sx n="89" d="100"/>
          <a:sy n="89" d="100"/>
        </p:scale>
        <p:origin x="25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423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US" dirty="0"/>
              <a:t>Reminder: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47120</TotalTime>
  <Words>6141</Words>
  <Application>Microsoft Office PowerPoint</Application>
  <PresentationFormat>On-screen Show (4:3)</PresentationFormat>
  <Paragraphs>331</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Reminder: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346</cp:revision>
  <dcterms:created xsi:type="dcterms:W3CDTF">2014-08-18T03:27:50Z</dcterms:created>
  <dcterms:modified xsi:type="dcterms:W3CDTF">2020-05-04T05:48:50Z</dcterms:modified>
</cp:coreProperties>
</file>